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5545-3877-4449-AADD-3386F592674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9429-D3B1-4B47-92A2-B1D01D693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10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5545-3877-4449-AADD-3386F592674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9429-D3B1-4B47-92A2-B1D01D693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171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5545-3877-4449-AADD-3386F592674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9429-D3B1-4B47-92A2-B1D01D693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46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5545-3877-4449-AADD-3386F592674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9429-D3B1-4B47-92A2-B1D01D693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668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5545-3877-4449-AADD-3386F592674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9429-D3B1-4B47-92A2-B1D01D693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396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5545-3877-4449-AADD-3386F592674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9429-D3B1-4B47-92A2-B1D01D693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4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5545-3877-4449-AADD-3386F592674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9429-D3B1-4B47-92A2-B1D01D693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31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5545-3877-4449-AADD-3386F592674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9429-D3B1-4B47-92A2-B1D01D693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996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5545-3877-4449-AADD-3386F592674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9429-D3B1-4B47-92A2-B1D01D693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32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5545-3877-4449-AADD-3386F592674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9429-D3B1-4B47-92A2-B1D01D693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100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5545-3877-4449-AADD-3386F592674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29429-D3B1-4B47-92A2-B1D01D693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635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05545-3877-4449-AADD-3386F592674D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29429-D3B1-4B47-92A2-B1D01D693A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25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058620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4887518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Шульгина Татьяна</dc:creator>
  <cp:lastModifiedBy>Шульгина Татьяна</cp:lastModifiedBy>
  <cp:revision>1</cp:revision>
  <dcterms:created xsi:type="dcterms:W3CDTF">2020-02-25T11:42:16Z</dcterms:created>
  <dcterms:modified xsi:type="dcterms:W3CDTF">2020-02-25T11:42:32Z</dcterms:modified>
</cp:coreProperties>
</file>